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3891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0" d="100"/>
          <a:sy n="30" d="100"/>
        </p:scale>
        <p:origin x="3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338C-A3CD-4F69-BA7E-7FE54F8B4EE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3388-1FFE-4752-84D1-2770FCD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5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248737-589F-4740-8745-9EE9BFD7C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0" t="17128" r="29450" b="14690"/>
          <a:stretch/>
        </p:blipFill>
        <p:spPr>
          <a:xfrm>
            <a:off x="1" y="0"/>
            <a:ext cx="43891200" cy="21945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DB1881-2B71-4AF2-B91F-15F26F101FAF}"/>
              </a:ext>
            </a:extLst>
          </p:cNvPr>
          <p:cNvSpPr/>
          <p:nvPr/>
        </p:nvSpPr>
        <p:spPr>
          <a:xfrm>
            <a:off x="0" y="18614571"/>
            <a:ext cx="43891200" cy="33310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581FE-78FA-4D8F-9749-41C0B1787B71}"/>
              </a:ext>
            </a:extLst>
          </p:cNvPr>
          <p:cNvSpPr txBox="1"/>
          <p:nvPr/>
        </p:nvSpPr>
        <p:spPr>
          <a:xfrm>
            <a:off x="12038671" y="8398633"/>
            <a:ext cx="29032203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7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Tanning Beds</a:t>
            </a:r>
          </a:p>
          <a:p>
            <a:pPr algn="r"/>
            <a:r>
              <a:rPr lang="en-US" sz="13800" dirty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r>
              <a:rPr lang="en-US" sz="11500" dirty="0">
                <a:solidFill>
                  <a:srgbClr val="C00000"/>
                </a:solidFill>
                <a:latin typeface="Arial Black" panose="020B0A04020102020204" pitchFamily="34" charset="0"/>
              </a:rPr>
              <a:t>ppointments Available Now</a:t>
            </a:r>
          </a:p>
          <a:p>
            <a:pPr algn="r"/>
            <a:endParaRPr lang="en-US" sz="115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91D10-54A8-4D2A-85BA-E6853987DEC9}"/>
              </a:ext>
            </a:extLst>
          </p:cNvPr>
          <p:cNvSpPr txBox="1"/>
          <p:nvPr/>
        </p:nvSpPr>
        <p:spPr>
          <a:xfrm>
            <a:off x="-7181454" y="18956646"/>
            <a:ext cx="50054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600" dirty="0">
                <a:solidFill>
                  <a:schemeClr val="bg1"/>
                </a:solidFill>
                <a:latin typeface="Arial Black" panose="020B0A04020102020204" pitchFamily="34" charset="0"/>
              </a:rPr>
              <a:t>Ask About Holiday Tanning Specials</a:t>
            </a:r>
            <a:endParaRPr lang="en-US" sz="1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6F1E3-5AE3-4E36-8050-C43C99BE4CF5}"/>
              </a:ext>
            </a:extLst>
          </p:cNvPr>
          <p:cNvSpPr/>
          <p:nvPr/>
        </p:nvSpPr>
        <p:spPr>
          <a:xfrm>
            <a:off x="1018280" y="1183107"/>
            <a:ext cx="41854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Don’t Let Summer Fade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C9EF33-7AF2-4A45-8480-8233CE8CB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2101278"/>
            <a:ext cx="15043122" cy="150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10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8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3052</TotalTime>
  <Words>14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Stark</dc:creator>
  <cp:lastModifiedBy>email</cp:lastModifiedBy>
  <cp:revision>18</cp:revision>
  <dcterms:created xsi:type="dcterms:W3CDTF">2018-09-17T18:23:48Z</dcterms:created>
  <dcterms:modified xsi:type="dcterms:W3CDTF">2018-10-15T22:10:42Z</dcterms:modified>
</cp:coreProperties>
</file>